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8" r:id="rId3"/>
    <p:sldId id="259" r:id="rId4"/>
    <p:sldId id="261" r:id="rId5"/>
    <p:sldId id="262" r:id="rId6"/>
    <p:sldId id="266" r:id="rId7"/>
    <p:sldId id="263" r:id="rId8"/>
    <p:sldId id="264" r:id="rId9"/>
    <p:sldId id="265" r:id="rId10"/>
    <p:sldId id="260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7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59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1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37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3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3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2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3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2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2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7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2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B0FF5-76E5-3347-BC34-455392725E23}" type="datetimeFigureOut">
              <a:rPr lang="en-US" smtClean="0"/>
              <a:t>29/09/15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09B57-A7DF-6847-B3CB-14CFD98D6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8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ww.farnell.com/datasheets/1700958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hop.trenz-electronic.de/en/Digilent/Peripheral-Modul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://www.farnell.com/datasheets/1700958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www.farnell.com/datasheets/1683423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farnell.com/datasheets/1699495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www.farnell.com/datasheets/1683424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farnell.com/datasheets/148369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0"/>
            <a:ext cx="9144000" cy="379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3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GPS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10903" b="10903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1317624" y="6126163"/>
            <a:ext cx="6524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http://www.farnell.com/datasheets/1700958.pdf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2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Autre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http://shop.trenz-electronic.de/en/Digilent/Peripheral-Modules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Max. €60/</a:t>
            </a:r>
            <a:r>
              <a:rPr lang="en-US" dirty="0" err="1" smtClean="0"/>
              <a:t>groupe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Faisabilité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/>
              <a:t> </a:t>
            </a:r>
            <a:r>
              <a:rPr lang="en-US" dirty="0" smtClean="0"/>
              <a:t>confirmer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423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DSC02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r="16538"/>
          <a:stretch>
            <a:fillRect/>
          </a:stretch>
        </p:blipFill>
        <p:spPr>
          <a:xfrm rot="5400000">
            <a:off x="1212850" y="-660399"/>
            <a:ext cx="7090568" cy="79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0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826125" y="1385649"/>
            <a:ext cx="3048000" cy="4776788"/>
          </a:xfrm>
        </p:spPr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moteurs</a:t>
            </a:r>
            <a:r>
              <a:rPr lang="en-US" dirty="0" smtClean="0"/>
              <a:t> </a:t>
            </a:r>
            <a:r>
              <a:rPr lang="en-US" dirty="0" err="1" smtClean="0"/>
              <a:t>indépendants</a:t>
            </a:r>
            <a:r>
              <a:rPr lang="en-US" dirty="0" smtClean="0"/>
              <a:t> avec feedback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boutons</a:t>
            </a:r>
            <a:endParaRPr lang="en-US" dirty="0" smtClean="0"/>
          </a:p>
          <a:p>
            <a:r>
              <a:rPr lang="en-US" dirty="0" smtClean="0"/>
              <a:t>4 </a:t>
            </a:r>
            <a:r>
              <a:rPr lang="en-US" dirty="0" err="1" smtClean="0"/>
              <a:t>leds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+</a:t>
            </a:r>
            <a:endParaRPr lang="en-US" dirty="0"/>
          </a:p>
          <a:p>
            <a:r>
              <a:rPr lang="en-US" dirty="0" smtClean="0"/>
              <a:t>Modules au </a:t>
            </a:r>
            <a:r>
              <a:rPr lang="en-US" dirty="0" err="1" smtClean="0"/>
              <a:t>choix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" y="1417638"/>
            <a:ext cx="5381625" cy="47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2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Température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682" b="14682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222374" y="6310829"/>
            <a:ext cx="6702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http://www.farnell.com/datasheets/1700958.pdf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2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Accéléromètre</a:t>
            </a:r>
            <a:r>
              <a:rPr lang="en-US" dirty="0" smtClean="0"/>
              <a:t> </a:t>
            </a:r>
            <a:r>
              <a:rPr lang="en-US" dirty="0" err="1" smtClean="0"/>
              <a:t>embarqué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5518" b="15518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1587499" y="6126163"/>
            <a:ext cx="5984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http://www.farnell.com/datasheets/1683423.pdf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96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Accéléromètre</a:t>
            </a:r>
            <a:r>
              <a:rPr lang="en-US" dirty="0" smtClean="0"/>
              <a:t> avec </a:t>
            </a:r>
            <a:r>
              <a:rPr lang="en-US" dirty="0" err="1" smtClean="0"/>
              <a:t>fil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8438" b="84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478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Écran</a:t>
            </a:r>
            <a:r>
              <a:rPr lang="en-US" dirty="0" smtClean="0"/>
              <a:t> LCD </a:t>
            </a:r>
            <a:r>
              <a:rPr lang="en-US" dirty="0" err="1" smtClean="0"/>
              <a:t>alphanumérique</a:t>
            </a:r>
            <a:r>
              <a:rPr lang="en-US" dirty="0" smtClean="0"/>
              <a:t> 16x2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7678" b="7678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1857375" y="6126163"/>
            <a:ext cx="5429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http://www.farnell.com/datasheets/1699495.pdf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13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Boutons</a:t>
            </a:r>
            <a:r>
              <a:rPr lang="en-US" dirty="0" smtClean="0"/>
              <a:t> </a:t>
            </a:r>
            <a:r>
              <a:rPr lang="en-US" dirty="0" err="1" smtClean="0"/>
              <a:t>capacitifs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2159" b="12159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1889124" y="6126163"/>
            <a:ext cx="5381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http://www.farnell.com/datasheets/1683424.pdf</a:t>
            </a:r>
            <a:r>
              <a:rPr lang="en-US" dirty="0" smtClean="0"/>
              <a:t>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0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Boutons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7257" b="7257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1238250" y="6120498"/>
            <a:ext cx="6667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http://www.farnell.com/datasheets/1483699.pdf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0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119</Words>
  <Application>Microsoft Macintosh PowerPoint</Application>
  <PresentationFormat>On-screen Show (4:3)</PresentationFormat>
  <Paragraphs>26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Hardware</vt:lpstr>
      <vt:lpstr>PowerPoint Presentation</vt:lpstr>
      <vt:lpstr>Hardware</vt:lpstr>
      <vt:lpstr>Température</vt:lpstr>
      <vt:lpstr>Accéléromètre embarqué</vt:lpstr>
      <vt:lpstr>Accéléromètre avec fil</vt:lpstr>
      <vt:lpstr>Écran LCD alphanumérique 16x2</vt:lpstr>
      <vt:lpstr>Boutons capacitifs</vt:lpstr>
      <vt:lpstr>Boutons</vt:lpstr>
      <vt:lpstr>GPS</vt:lpstr>
      <vt:lpstr>Autre modules</vt:lpstr>
    </vt:vector>
  </TitlesOfParts>
  <Company>UCL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</dc:title>
  <dc:creator>Dimitri de Smet d'Olbecke</dc:creator>
  <cp:lastModifiedBy>Dimitri de Smet d'Olbecke</cp:lastModifiedBy>
  <cp:revision>12</cp:revision>
  <dcterms:created xsi:type="dcterms:W3CDTF">2015-09-28T18:38:27Z</dcterms:created>
  <dcterms:modified xsi:type="dcterms:W3CDTF">2015-09-29T06:27:10Z</dcterms:modified>
</cp:coreProperties>
</file>